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3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F4E483-FDB6-4C6A-844E-E9A8C1D21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5A72EE-C94E-4A4C-8D6B-350742754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2C62A3E-5DE5-4B28-90DA-80D4C5782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4EC0807-EA2C-4AB6-B92B-511AC3DAC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EC9FD4-9B65-432E-A068-575CD5AE7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9890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43FA18-C849-45B1-9BAA-36FB0CF52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E999AC-2CF8-45C0-9A3C-A94C12CDCC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1FA1D1-C7FC-4867-8F61-E5BCF652D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877AB-AB86-41F6-8860-026710AF4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D6C81B-9A6F-4FEE-9BEF-26A455D8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52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B7BFA0-98D4-424D-B973-844706F96C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8198E9D-20EA-4D0A-A956-AF3016B52D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2E1134-EB61-4370-8387-B902FCA31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E7BF74-F067-4E7F-A624-53D7CAA14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D4112B-93BA-4BEF-8CED-AF09F8390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344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2989A-2D4E-40CE-BEB4-8BADCFC4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C366E20-DB6D-47FE-8CD9-6C81A08EB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57817B-448A-43C0-A051-72B3EC5BD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9B3709-BEFF-419F-B5F6-5EE597ED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42EBF9-86E8-4366-A59E-DD4F657B4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523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915E2-9635-4517-B134-7B1BF8DBF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5101485-C514-4907-8152-03BC67D6D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9DC8A3-9359-4B93-BB5B-1451D9C75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F19CCB-064A-4664-B49F-890C37E4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848570-7D47-48C6-97BE-5E90707E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27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27EC2E-209C-4F81-9CD4-2877FFE00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B3EE6E-431E-4DFC-AA85-9803837E7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7E3529B-4F30-4B7B-8672-53D491E706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299470B-760E-497D-8D04-42351B9B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B87F36-53A0-45BD-978C-3B5AEE73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22B756-0C2B-4FFC-A88D-59AFAD283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223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B3D6B4-760A-4128-9AAB-0ED96EB88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9B4010-8821-4627-A6FE-0A52683CF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AFE199-EF61-4283-BD63-9C467985B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AA71C1-7EB1-4911-A4FB-E2CDF4CB02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6C3967A-9FD1-41C5-B1DB-9D62AAB88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7AA8581-4D95-48D0-AAC2-9B03942A3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38B0287-B748-4808-B69F-0DD6B50F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9CA7C7-0792-4571-874E-2E1D3CFF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814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647111-59E5-4641-9A7E-FAC6E6667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FA3F6C-0457-4BC1-A3F1-A82E2366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658A77D-B24F-46EC-8469-8E12879F7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80AD106-81B2-4F8D-88AB-B2CBECEDF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194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0E314BB-189A-4BD1-8075-E0EB8F4DF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586362-F9EC-47B7-B15D-DB649AA57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A536ED8-015D-4E2F-8C49-2232BFA01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706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025C27-4EF0-4CC4-A923-3CB935A59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9A7FF9-AA63-4461-86D1-BE4AE88BD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62999C-22F2-4EA1-AB9D-07C5FD3A6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09C92C-CA80-4FBF-A0B6-6BDF3961D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3BFECA-D1DD-46DF-8609-6D29C31A3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24D599-EDA2-4A25-8CEC-12C994AA5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2507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F4A43B-4CC6-4424-9E55-96A3DB39D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FBD5A53-B314-4E89-BCE4-EDB5053652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48523B-D837-49B1-BF0F-FC2FEF88F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E10A07-BEB0-43B4-8E25-5BDF6DBA6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7F535A-2CB2-4BB7-814A-4C1D6F64D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72B250-54CA-42DA-9215-5D082310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884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091DBF0-23AC-4619-BFF6-B88C6596B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B5A89E4-18CA-4F68-9358-C1F4E2E91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63ED7DE-ED55-4299-A413-1B447AAC70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98DF5-5C38-48F8-84FF-CD5A53242A50}" type="datetimeFigureOut">
              <a:rPr lang="fr-FR" smtClean="0"/>
              <a:t>08/04/2026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BC035D-8378-489D-8BEC-D8C6D992D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BC512-F71D-453F-A1B2-01D93ED90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B3943-A83E-400A-866D-A2C29E03C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99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778FD-1C20-4CA4-992F-E6E19F9B49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9DD5FB6-9E26-420A-86D4-0929040A2D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4D5E430-5F3B-4E1D-8668-C27E7BE418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5539" y="169863"/>
            <a:ext cx="2564524" cy="75717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ACDFF32-FEC5-4792-ABF6-B51AB9F6B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5349875"/>
            <a:ext cx="1262063" cy="123426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3E990EF-B9C4-4771-AC69-9C83595E2D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" y="159300"/>
            <a:ext cx="1685543" cy="8654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737B56E8-67EB-4318-96B0-25ABCF5996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558" y="5557110"/>
            <a:ext cx="4197427" cy="1027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8206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BERT LATRILLE Karen</dc:creator>
  <cp:lastModifiedBy>Martine Fortier</cp:lastModifiedBy>
  <cp:revision>3</cp:revision>
  <dcterms:created xsi:type="dcterms:W3CDTF">2026-03-27T15:01:04Z</dcterms:created>
  <dcterms:modified xsi:type="dcterms:W3CDTF">2026-04-08T16:37:34Z</dcterms:modified>
</cp:coreProperties>
</file>